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sldIdLst>
    <p:sldId id="439" r:id="rId6"/>
    <p:sldId id="479" r:id="rId7"/>
    <p:sldId id="256" r:id="rId8"/>
    <p:sldId id="435" r:id="rId9"/>
    <p:sldId id="478" r:id="rId10"/>
    <p:sldId id="477" r:id="rId11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S PGothic" panose="020B0600070205080204" pitchFamily="34" charset="-128"/>
      <p:regular r:id="rId18"/>
    </p:embeddedFont>
    <p:embeddedFont>
      <p:font typeface="BigNoodleTitling" panose="02000708030402040100" pitchFamily="2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4E62E3-8BFA-4EB5-8FB5-C96DBEBDC695}" v="1" dt="2024-10-22T14:16:40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91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0491-557F-4779-B821-36F29E741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9E41A-2473-4A98-BB78-B6ED3571F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92B7-F5D8-46DF-8445-68168422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B85A-F565-4358-88FD-A122F4A7E231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8B0C3-B05D-4D2C-A07D-FE29CC27E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25D95-4FF3-48D6-A6D2-92D661FAC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D7B7-AC87-4AC9-8203-90E0EF771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6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28B3B-B6EC-487A-8F06-70AAD192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97AEB8-E8A5-40C5-B181-9CEDC785C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A4F5F-EC00-4F59-ABE9-8363C748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B85A-F565-4358-88FD-A122F4A7E231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33742-320B-4897-9A4B-E78927E0D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34695-B14C-4013-8A26-174F6386B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D7B7-AC87-4AC9-8203-90E0EF771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80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D004-569B-443E-A5F9-5BE6F4E9D5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0A1F1-C4B7-4DA4-90A2-EB0803284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EC3FB-DCD2-4609-91CB-3F4A7E5B0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B85A-F565-4358-88FD-A122F4A7E231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D8A60-0091-46D2-A130-5EAE49BE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82F79-6E19-4959-A32C-AAB926610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D7B7-AC87-4AC9-8203-90E0EF771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058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ventureforce-logo-FINALv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674813"/>
            <a:ext cx="3959225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32300"/>
            <a:ext cx="7772400" cy="993775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90925"/>
            <a:ext cx="7772400" cy="558800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2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1311939"/>
            <a:ext cx="8229600" cy="70736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2247900"/>
            <a:ext cx="8229600" cy="3860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671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BC3B6-4064-4A82-8398-F077B801E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9D4B5-BC02-4A0C-AB94-305D24EB8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4ABA2-1A21-4AF2-8F75-A69DFA20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B85A-F565-4358-88FD-A122F4A7E231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0D97C-77A4-4B50-B467-3CF5613F9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42C68-DC91-463B-B9F2-AB9F424CF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D7B7-AC87-4AC9-8203-90E0EF771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91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A4D0D-B9EA-455F-AAA5-E3B22D89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725D4-CC45-4579-81B6-890177B28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BE936-FC5F-4659-B62D-E74CEB571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B85A-F565-4358-88FD-A122F4A7E231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3FA29-9FA7-41E2-B82B-0AB379E9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C920A-779E-4410-9C38-F020843E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D7B7-AC87-4AC9-8203-90E0EF771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12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92691-218D-418B-A7B2-016EBC1BB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C73B6-492D-4A7D-9340-FA25E54A1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2FA22-5D57-479C-AB76-D8BAE8090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F53CC-10D9-42C1-BD0A-A3DB7589B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B85A-F565-4358-88FD-A122F4A7E231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F58A8-2DDE-4F52-ABF0-DFF16E5A7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89C8F-3551-4DBC-9D92-82E73FCE2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D7B7-AC87-4AC9-8203-90E0EF771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84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CA193-03D6-497C-ACED-2FE12913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3D9FD-549C-496A-9BD7-70F171DC3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3C7E6-E9D5-46BD-9C28-26D70BD7F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1CBF0C-FBF2-40C2-8245-28DF048D1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6F7AB5-7298-478C-8428-C23FBF3CD4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E2EDB-789D-4008-8A73-218B2AC5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B85A-F565-4358-88FD-A122F4A7E231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A538B6-0AA6-434B-ADAD-488F841D4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C8B5D1-E39E-4F8B-A60C-603EE82A6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D7B7-AC87-4AC9-8203-90E0EF771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87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B6158-0DEA-4232-851C-64648F61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19BCA6-AB44-4F7F-9738-8D0906379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B85A-F565-4358-88FD-A122F4A7E231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07769-C38D-4BFE-A493-5E2D23B2D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32D61-F0AB-4EBE-9E66-0C373230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D7B7-AC87-4AC9-8203-90E0EF771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86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9B09C2-9CB9-4494-809D-3251FFB62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B85A-F565-4358-88FD-A122F4A7E231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D813CF-8A86-4364-A56F-470DD150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85621-27DB-445D-8FC8-0D6F3734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D7B7-AC87-4AC9-8203-90E0EF771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16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0A973-1B0A-411B-8747-E36C9663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4EFBB-B58B-4149-89F2-093EBE1F8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D8DD5-D6D2-468C-8484-BB41711A4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2E631-7FDE-4708-844E-99F89F2DE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B85A-F565-4358-88FD-A122F4A7E231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44039-1A7C-4A04-95A6-98D7E401D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657B8-208C-4E46-B033-11EBEE79B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D7B7-AC87-4AC9-8203-90E0EF771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57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7D64E-513E-48FD-BA62-E30471AEA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9EE05-1C95-4027-AAFE-7BE7BEF4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95743-7A69-4D0A-9DFA-746B6A291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5BEDD-59A3-4F71-83A5-1E25D059E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B85A-F565-4358-88FD-A122F4A7E231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7737C-AF10-4D4A-BE40-8EBA95B62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9B2CB0-C5A6-4CA3-9262-C22061FB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D7B7-AC87-4AC9-8203-90E0EF771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95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CB9F37-540C-4753-B644-320BE7E9E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F1F80-66E9-4BCA-95E4-BB074DBFE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96A70-190E-45D3-9814-1D166E4AE8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5B85A-F565-4358-88FD-A122F4A7E231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5F7CE-BACC-476D-9871-19979F3382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C6B9B-AC52-4F6F-8845-7A86A55BC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4D7B7-AC87-4AC9-8203-90E0EF771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65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11275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47900"/>
            <a:ext cx="82296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pic>
        <p:nvPicPr>
          <p:cNvPr id="1028" name="Picture 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3" b="4396"/>
          <a:stretch>
            <a:fillRect/>
          </a:stretch>
        </p:blipFill>
        <p:spPr bwMode="auto">
          <a:xfrm>
            <a:off x="-1588" y="0"/>
            <a:ext cx="91455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33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4BACC6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BACC6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BACC6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BACC6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BACC6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BACC6"/>
          </a:solidFill>
          <a:latin typeface="Arial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BACC6"/>
          </a:solidFill>
          <a:latin typeface="Arial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BACC6"/>
          </a:solidFill>
          <a:latin typeface="Arial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BACC6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70000"/>
        <a:buFont typeface="Lucida Grande"/>
        <a:buChar char="➤"/>
        <a:defRPr sz="3200" kern="1200">
          <a:solidFill>
            <a:srgbClr val="7F7F7F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70000"/>
        <a:buFont typeface="Lucida Grande"/>
        <a:buChar char="➤"/>
        <a:defRPr sz="2800" kern="1200">
          <a:solidFill>
            <a:srgbClr val="7F7F7F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70000"/>
        <a:buFont typeface="Lucida Grande"/>
        <a:buChar char="➤"/>
        <a:defRPr sz="2400" kern="1200">
          <a:solidFill>
            <a:srgbClr val="7F7F7F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70000"/>
        <a:buFont typeface="Lucida Grande"/>
        <a:buChar char="➤"/>
        <a:defRPr sz="2000" kern="1200">
          <a:solidFill>
            <a:srgbClr val="7F7F7F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70000"/>
        <a:buFont typeface="Lucida Grande"/>
        <a:buChar char="➤"/>
        <a:defRPr sz="2000" kern="1200">
          <a:solidFill>
            <a:srgbClr val="7F7F7F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66C373-D21A-8FC8-C371-E4677ACF5F2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0" r="2274"/>
          <a:stretch/>
        </p:blipFill>
        <p:spPr>
          <a:xfrm>
            <a:off x="0" y="0"/>
            <a:ext cx="9144000" cy="68558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A3F1F0-26AA-41B1-B633-5BE7D3F2C710}"/>
              </a:ext>
            </a:extLst>
          </p:cNvPr>
          <p:cNvSpPr txBox="1"/>
          <p:nvPr/>
        </p:nvSpPr>
        <p:spPr>
          <a:xfrm>
            <a:off x="0" y="5686816"/>
            <a:ext cx="9144000" cy="83099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gNoodleTitling"/>
                <a:ea typeface="MS PGothic"/>
              </a:rPr>
              <a:t>Finland Expedition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55482D-82C1-49F5-9D83-0648E6490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12" y="118048"/>
            <a:ext cx="1617218" cy="66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38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65"/>
    </mc:Choice>
    <mc:Fallback>
      <p:transition spd="slow" advTm="556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DC67C-0118-9900-D49B-3486B28FF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" r="8262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4A82F7-48DF-4F1F-764E-166015B0164C}"/>
              </a:ext>
            </a:extLst>
          </p:cNvPr>
          <p:cNvSpPr txBox="1"/>
          <p:nvPr/>
        </p:nvSpPr>
        <p:spPr>
          <a:xfrm>
            <a:off x="0" y="2598003"/>
            <a:ext cx="9144000" cy="83099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igNoodleTitling" panose="02000708030402040100" pitchFamily="2" charset="0"/>
                <a:ea typeface="MS PGothic" panose="020B0600070205080204" pitchFamily="34" charset="-128"/>
              </a:rPr>
              <a:t>Conquer: the canoe challenge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9B3A88-1799-802D-A5C1-AA15D36C4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12" y="118048"/>
            <a:ext cx="1617218" cy="66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82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20"/>
    </mc:Choice>
    <mc:Fallback>
      <p:transition spd="slow" advTm="602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6B55BE-79F0-24F3-B2D4-847E3C6FE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r="864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8D8FD1-839A-8049-B28B-655766DB655F}"/>
              </a:ext>
            </a:extLst>
          </p:cNvPr>
          <p:cNvSpPr txBox="1"/>
          <p:nvPr/>
        </p:nvSpPr>
        <p:spPr>
          <a:xfrm>
            <a:off x="0" y="2073314"/>
            <a:ext cx="9220200" cy="83099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igNoodleTitling" panose="02000708030402040100" pitchFamily="2" charset="0"/>
                <a:ea typeface="MS PGothic" panose="020B0600070205080204" pitchFamily="34" charset="-128"/>
              </a:rPr>
              <a:t>Embrace: adventure and expedition life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2CCA2C-6A08-7B3B-7DBE-A9B9FE18A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12" y="118048"/>
            <a:ext cx="1617218" cy="66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2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68"/>
    </mc:Choice>
    <mc:Fallback>
      <p:transition spd="slow" advTm="616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994073-80ED-8262-AD2B-1A76DE547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E09689-AEF0-433B-8204-0187F8B08B20}"/>
              </a:ext>
            </a:extLst>
          </p:cNvPr>
          <p:cNvSpPr txBox="1"/>
          <p:nvPr/>
        </p:nvSpPr>
        <p:spPr>
          <a:xfrm>
            <a:off x="0" y="5572017"/>
            <a:ext cx="914400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gNoodleTitling" panose="02000708030402040100" pitchFamily="2" charset="0"/>
                <a:ea typeface="MS PGothic" panose="020B0600070205080204" pitchFamily="34" charset="-128"/>
              </a:rPr>
              <a:t>Pedal: Finland’s wild &amp; natural Landscape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90A11D-4C7D-634C-B57B-728C20B16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12" y="118048"/>
            <a:ext cx="1617218" cy="66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14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17"/>
    </mc:Choice>
    <mc:Fallback>
      <p:transition spd="slow" advTm="611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2F4248-032D-2E05-3850-5973F693F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" r="461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55CF1C-A7FB-4CF9-B147-6181B5F995D1}"/>
              </a:ext>
            </a:extLst>
          </p:cNvPr>
          <p:cNvSpPr txBox="1"/>
          <p:nvPr/>
        </p:nvSpPr>
        <p:spPr>
          <a:xfrm>
            <a:off x="-1" y="6027003"/>
            <a:ext cx="9144001" cy="83099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igNoodleTitling" panose="02000708030402040100" pitchFamily="2" charset="0"/>
                <a:ea typeface="MS PGothic" panose="020B0600070205080204" pitchFamily="34" charset="-128"/>
              </a:rPr>
              <a:t>Discover: Finland’s culture &amp; History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3A045E-594A-A004-4D4C-3E19AEFBF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12" y="118048"/>
            <a:ext cx="1617218" cy="66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16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94"/>
    </mc:Choice>
    <mc:Fallback>
      <p:transition spd="slow" advTm="559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CEA40A-FEFC-5033-F3F1-40DCBEC04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863680-B3EA-4548-8616-25217DD2FAC2}"/>
              </a:ext>
            </a:extLst>
          </p:cNvPr>
          <p:cNvSpPr txBox="1"/>
          <p:nvPr/>
        </p:nvSpPr>
        <p:spPr>
          <a:xfrm>
            <a:off x="0" y="5713250"/>
            <a:ext cx="9144000" cy="83099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gNoodleTitling"/>
                <a:ea typeface="MS PGothic"/>
              </a:rPr>
              <a:t>Join: the Expedition Team!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F393A6-AA3A-3BB5-8926-49CE00CA7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12" y="118048"/>
            <a:ext cx="1617218" cy="66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0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12"/>
    </mc:Choice>
    <mc:Fallback>
      <p:transition spd="slow" advTm="1121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 - Parents Presentation.potx" id="{8DEB9766-781C-4F3F-99A9-DE88E4E47EDD}" vid="{44FD8ACD-6F7C-491D-AA37-792B49604F0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A98F70D603044BB09D8B79254D5F0E" ma:contentTypeVersion="11" ma:contentTypeDescription="Create a new document." ma:contentTypeScope="" ma:versionID="473c8e00ffcc93557731125c6628cc9d">
  <xsd:schema xmlns:xsd="http://www.w3.org/2001/XMLSchema" xmlns:xs="http://www.w3.org/2001/XMLSchema" xmlns:p="http://schemas.microsoft.com/office/2006/metadata/properties" xmlns:ns3="62e30f81-0c87-4412-b0e3-b7759fdcec70" xmlns:ns4="7fa19712-5f1a-4703-a885-ef4db8d0c495" targetNamespace="http://schemas.microsoft.com/office/2006/metadata/properties" ma:root="true" ma:fieldsID="7e9e7a5ce8375f9ac38e35d66b75b784" ns3:_="" ns4:_="">
    <xsd:import namespace="62e30f81-0c87-4412-b0e3-b7759fdcec70"/>
    <xsd:import namespace="7fa19712-5f1a-4703-a885-ef4db8d0c4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e30f81-0c87-4412-b0e3-b7759fdcec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a19712-5f1a-4703-a885-ef4db8d0c49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5A789E-C3BC-4D69-B238-E1F3B06009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e30f81-0c87-4412-b0e3-b7759fdcec70"/>
    <ds:schemaRef ds:uri="7fa19712-5f1a-4703-a885-ef4db8d0c4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8B031B-B3C8-4872-8194-39B40B411620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7fa19712-5f1a-4703-a885-ef4db8d0c495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62e30f81-0c87-4412-b0e3-b7759fdcec70"/>
  </ds:schemaRefs>
</ds:datastoreItem>
</file>

<file path=customXml/itemProps3.xml><?xml version="1.0" encoding="utf-8"?>
<ds:datastoreItem xmlns:ds="http://schemas.openxmlformats.org/officeDocument/2006/customXml" ds:itemID="{33E48271-125E-42A9-8442-6EBD363D5B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33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 Light</vt:lpstr>
      <vt:lpstr>Lucida Grande</vt:lpstr>
      <vt:lpstr>Calibri</vt:lpstr>
      <vt:lpstr>MS PGothic</vt:lpstr>
      <vt:lpstr>BigNoodleTitling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Susie</dc:creator>
  <cp:lastModifiedBy>Kathleen Watts</cp:lastModifiedBy>
  <cp:revision>12</cp:revision>
  <dcterms:created xsi:type="dcterms:W3CDTF">2019-09-23T07:13:25Z</dcterms:created>
  <dcterms:modified xsi:type="dcterms:W3CDTF">2024-12-19T12:24:10Z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0x0101007FA98F70D603044BB09D8B79254D5F0E</vt:lpwstr>
  </property>
</Properties>
</file>